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4"/>
  </p:notesMasterIdLst>
  <p:handoutMasterIdLst>
    <p:handoutMasterId r:id="rId5"/>
  </p:handoutMasterIdLst>
  <p:sldIdLst>
    <p:sldId id="256" r:id="rId2"/>
    <p:sldId id="28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00" autoAdjust="0"/>
    <p:restoredTop sz="94660"/>
  </p:normalViewPr>
  <p:slideViewPr>
    <p:cSldViewPr>
      <p:cViewPr>
        <p:scale>
          <a:sx n="71" d="100"/>
          <a:sy n="71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78F47-AF08-432F-B0EE-58985B5FDE57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BB5BE-B6E7-447E-8DB5-AD4F537B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4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accent2"/>
                </a:solidFill>
              </a:rPr>
              <a:t>Me llamo __________	Clase </a:t>
            </a:r>
            <a:r>
              <a:rPr lang="en-US" altLang="en-US" sz="4000" dirty="0" smtClean="0">
                <a:solidFill>
                  <a:schemeClr val="accent2"/>
                </a:solidFill>
              </a:rPr>
              <a:t>601</a:t>
            </a:r>
            <a:r>
              <a:rPr lang="en-US" altLang="en-US" sz="4000" dirty="0">
                <a:solidFill>
                  <a:schemeClr val="accent2"/>
                </a:solidFill>
              </a:rPr>
              <a:t/>
            </a:r>
            <a:br>
              <a:rPr lang="en-US" altLang="en-US" sz="4000" dirty="0">
                <a:solidFill>
                  <a:schemeClr val="accent2"/>
                </a:solidFill>
              </a:rPr>
            </a:br>
            <a:r>
              <a:rPr lang="en-US" altLang="en-US" sz="4000" dirty="0">
                <a:solidFill>
                  <a:schemeClr val="accent2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accent2"/>
                </a:solidFill>
              </a:rPr>
              <a:t> 20 de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abril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r>
              <a:rPr lang="en-US" altLang="en-US" sz="4000" dirty="0">
                <a:solidFill>
                  <a:schemeClr val="accent2"/>
                </a:solidFill>
              </a:rPr>
              <a:t>del </a:t>
            </a:r>
            <a:r>
              <a:rPr lang="en-US" altLang="en-US" sz="4000" dirty="0" smtClean="0">
                <a:solidFill>
                  <a:schemeClr val="accent2"/>
                </a:solidFill>
              </a:rPr>
              <a:t>2018</a:t>
            </a:r>
            <a:endParaRPr lang="en-US" altLang="en-US" sz="4000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001000" cy="464820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3600" dirty="0">
                <a:solidFill>
                  <a:schemeClr val="bg2"/>
                </a:solidFill>
              </a:rPr>
              <a:t>Propósito </a:t>
            </a:r>
            <a:r>
              <a:rPr lang="es-ES_tradnl" altLang="en-US" sz="3600" dirty="0" smtClean="0">
                <a:solidFill>
                  <a:schemeClr val="bg2"/>
                </a:solidFill>
              </a:rPr>
              <a:t># 63a: </a:t>
            </a:r>
            <a:r>
              <a:rPr lang="es-ES_tradnl" altLang="en-US" sz="3600" dirty="0">
                <a:cs typeface="Times New Roman" pitchFamily="18" charset="0"/>
              </a:rPr>
              <a:t>¿Dónde estudias</a:t>
            </a:r>
            <a:r>
              <a:rPr lang="es-ES_tradnl" altLang="en-US" sz="3600" dirty="0" smtClean="0">
                <a:cs typeface="Times New Roman" pitchFamily="18" charset="0"/>
              </a:rPr>
              <a:t>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L.O: to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review</a:t>
            </a: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 –AR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verbs</a:t>
            </a: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 and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school</a:t>
            </a: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vocabulary</a:t>
            </a:r>
            <a:endParaRPr lang="es-ES_tradnl" altLang="en-US" sz="3600" i="1" dirty="0">
              <a:solidFill>
                <a:srgbClr val="7030A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3600" dirty="0" smtClean="0">
                <a:solidFill>
                  <a:schemeClr val="bg2"/>
                </a:solidFill>
                <a:cs typeface="Times New Roman" pitchFamily="18" charset="0"/>
              </a:rPr>
              <a:t>Actividad Inicial: </a:t>
            </a:r>
          </a:p>
          <a:p>
            <a:pPr algn="ctr">
              <a:buFont typeface="Wingdings" pitchFamily="2" charset="2"/>
              <a:buNone/>
            </a:pPr>
            <a:r>
              <a:rPr lang="es-ES_tradnl" altLang="en-US" sz="3600" b="1" dirty="0" smtClean="0">
                <a:solidFill>
                  <a:srgbClr val="00B050"/>
                </a:solidFill>
                <a:cs typeface="Times New Roman" pitchFamily="18" charset="0"/>
              </a:rPr>
              <a:t>TOMAR </a:t>
            </a:r>
            <a:r>
              <a:rPr lang="es-ES_tradnl" altLang="en-US" sz="3600" b="1" u="sng" dirty="0" err="1" smtClean="0">
                <a:solidFill>
                  <a:srgbClr val="00B050"/>
                </a:solidFill>
                <a:cs typeface="Times New Roman" pitchFamily="18" charset="0"/>
              </a:rPr>
              <a:t>Quiz</a:t>
            </a:r>
            <a:r>
              <a:rPr lang="es-ES_tradnl" altLang="en-US" sz="3600" b="1" u="sng" dirty="0" smtClean="0">
                <a:solidFill>
                  <a:srgbClr val="00B050"/>
                </a:solidFill>
                <a:cs typeface="Times New Roman" pitchFamily="18" charset="0"/>
              </a:rPr>
              <a:t> 2: Capitulo 3</a:t>
            </a:r>
            <a:endParaRPr lang="es-ES_tradnl" altLang="en-US" sz="3600" b="1" dirty="0" smtClean="0">
              <a:solidFill>
                <a:srgbClr val="00B050"/>
              </a:solidFill>
              <a:cs typeface="Times New Roman" pitchFamily="18" charset="0"/>
            </a:endParaRPr>
          </a:p>
          <a:p>
            <a:r>
              <a:rPr lang="es-ES_tradnl" altLang="en-US" sz="3600" dirty="0" smtClean="0">
                <a:cs typeface="Times New Roman" pitchFamily="18" charset="0"/>
              </a:rPr>
              <a:t>WORKBOOK:</a:t>
            </a:r>
          </a:p>
          <a:p>
            <a:pPr lvl="1"/>
            <a:r>
              <a:rPr lang="es-ES_tradnl" altLang="en-US" sz="3200" dirty="0" smtClean="0">
                <a:cs typeface="Times New Roman" pitchFamily="18" charset="0"/>
              </a:rPr>
              <a:t>Completa p. 3.8-3.9</a:t>
            </a:r>
            <a:endParaRPr lang="es-ES_tradnl" altLang="en-US" sz="32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10600" cy="5521325"/>
          </a:xfrm>
        </p:spPr>
        <p:txBody>
          <a:bodyPr/>
          <a:lstStyle/>
          <a:p>
            <a:pPr>
              <a:buClr>
                <a:srgbClr val="FFC000"/>
              </a:buClr>
            </a:pPr>
            <a:r>
              <a:rPr lang="es-ES_tradnl" altLang="en-US" dirty="0"/>
              <a:t>Mirar </a:t>
            </a:r>
            <a:r>
              <a:rPr lang="es-ES_tradnl" altLang="en-US" u="sng" dirty="0"/>
              <a:t>Vocabulario en vivo</a:t>
            </a:r>
          </a:p>
          <a:p>
            <a:pPr>
              <a:buClr>
                <a:srgbClr val="FFC000"/>
              </a:buClr>
            </a:pPr>
            <a:r>
              <a:rPr lang="es-ES_tradnl" altLang="en-US" dirty="0"/>
              <a:t>Completa la hoja </a:t>
            </a:r>
            <a:r>
              <a:rPr lang="es-ES_tradnl" altLang="en-US" u="sng" dirty="0" err="1"/>
              <a:t>Chapter</a:t>
            </a:r>
            <a:r>
              <a:rPr lang="es-ES_tradnl" altLang="en-US" u="sng" dirty="0"/>
              <a:t> 3: Vocabulario en vivo</a:t>
            </a:r>
          </a:p>
          <a:p>
            <a:r>
              <a:rPr lang="en-US" b="1" dirty="0" smtClean="0"/>
              <a:t>TEXTBOOK:</a:t>
            </a:r>
          </a:p>
          <a:p>
            <a:pPr lvl="1"/>
            <a:r>
              <a:rPr lang="en-US" dirty="0" smtClean="0"/>
              <a:t>Complete </a:t>
            </a:r>
            <a:r>
              <a:rPr lang="en-US" u="sng" dirty="0" err="1" smtClean="0"/>
              <a:t>Ejericico</a:t>
            </a:r>
            <a:r>
              <a:rPr lang="en-US" u="sng" dirty="0" smtClean="0"/>
              <a:t> 1</a:t>
            </a:r>
            <a:r>
              <a:rPr lang="en-US" dirty="0" smtClean="0"/>
              <a:t> p. 101</a:t>
            </a:r>
          </a:p>
          <a:p>
            <a:pPr lvl="1"/>
            <a:r>
              <a:rPr lang="en-US" dirty="0" smtClean="0"/>
              <a:t>Copy and respond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101</a:t>
            </a:r>
            <a:endParaRPr lang="en-US" b="1" dirty="0" smtClean="0"/>
          </a:p>
          <a:p>
            <a:endParaRPr lang="en-US" b="1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AR VERBS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by THURSDAY</a:t>
            </a:r>
          </a:p>
          <a:p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is on </a:t>
            </a:r>
            <a:r>
              <a:rPr lang="en-US" dirty="0" smtClean="0"/>
              <a:t>THURSDAY</a:t>
            </a:r>
            <a:endParaRPr lang="en-US" u="sng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388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63 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20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20311</TotalTime>
  <Words>91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Quadrant</vt:lpstr>
      <vt:lpstr>Me llamo __________ Clase 601 La fecha es el  20 de abril del 2018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84</cp:revision>
  <cp:lastPrinted>2017-05-04T13:31:11Z</cp:lastPrinted>
  <dcterms:created xsi:type="dcterms:W3CDTF">2010-10-13T23:31:56Z</dcterms:created>
  <dcterms:modified xsi:type="dcterms:W3CDTF">2018-04-20T20:30:18Z</dcterms:modified>
</cp:coreProperties>
</file>